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3" r:id="rId15"/>
    <p:sldId id="269" r:id="rId16"/>
    <p:sldId id="284" r:id="rId17"/>
    <p:sldId id="281" r:id="rId18"/>
    <p:sldId id="270" r:id="rId19"/>
    <p:sldId id="282" r:id="rId2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81"/>
    <p:restoredTop sz="94648"/>
  </p:normalViewPr>
  <p:slideViewPr>
    <p:cSldViewPr snapToGrid="0" snapToObjects="1">
      <p:cViewPr varScale="1">
        <p:scale>
          <a:sx n="81" d="100"/>
          <a:sy n="81" d="100"/>
        </p:scale>
        <p:origin x="192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91666D-82D8-F546-A146-B26342FBA0FD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30D94-B2F6-B149-8A59-6292EC2361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50274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10787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061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2785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9733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6171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0750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872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46615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7540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65457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362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3932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s.msdn.microsoft.com/eva/?p=7633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yarnpkg.com/lang/en/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acebook/create-react-app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29E99C-7731-1842-928D-50A5D8E9C5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 err="1"/>
              <a:t>리액트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576DA-D2C5-8D4D-B64F-8E0DB9F2F5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Frontend UI Library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1689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컨셉</a:t>
            </a:r>
          </a:p>
        </p:txBody>
      </p:sp>
    </p:spTree>
    <p:extLst>
      <p:ext uri="{BB962C8B-B14F-4D97-AF65-F5344CB8AC3E}">
        <p14:creationId xmlns:p14="http://schemas.microsoft.com/office/powerpoint/2010/main" val="310476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강의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이론 </a:t>
            </a:r>
            <a:r>
              <a:rPr kumimoji="1" lang="ko-KR" altLang="en-US" dirty="0" err="1"/>
              <a:t>쪼금</a:t>
            </a:r>
            <a:r>
              <a:rPr kumimoji="1" lang="en-US" altLang="ko-KR" dirty="0"/>
              <a:t> </a:t>
            </a:r>
            <a:r>
              <a:rPr kumimoji="1" lang="ko-KR" altLang="en-US" dirty="0"/>
              <a:t>하고</a:t>
            </a:r>
            <a:endParaRPr kumimoji="1" lang="en-US" altLang="ko-KR" dirty="0"/>
          </a:p>
          <a:p>
            <a:r>
              <a:rPr kumimoji="1" lang="ko-KR" altLang="en-US" dirty="0"/>
              <a:t>예제 </a:t>
            </a:r>
            <a:r>
              <a:rPr kumimoji="1" lang="ko-KR" altLang="en-US" dirty="0" err="1"/>
              <a:t>쪼금</a:t>
            </a:r>
            <a:r>
              <a:rPr kumimoji="1" lang="ko-KR" altLang="en-US" dirty="0"/>
              <a:t> 하고</a:t>
            </a:r>
            <a:endParaRPr kumimoji="1" lang="en-US" altLang="ko-KR" dirty="0"/>
          </a:p>
          <a:p>
            <a:r>
              <a:rPr kumimoji="1" lang="ko-KR" altLang="en-US" dirty="0"/>
              <a:t>이론 </a:t>
            </a:r>
            <a:r>
              <a:rPr kumimoji="1" lang="ko-KR" altLang="en-US" dirty="0" err="1"/>
              <a:t>쪼금</a:t>
            </a:r>
            <a:r>
              <a:rPr kumimoji="1" lang="ko-KR" altLang="en-US" dirty="0"/>
              <a:t> 하고</a:t>
            </a:r>
            <a:endParaRPr kumimoji="1" lang="en-US" altLang="ko-KR" dirty="0"/>
          </a:p>
          <a:p>
            <a:r>
              <a:rPr kumimoji="1" lang="ko-KR" altLang="en-US" dirty="0"/>
              <a:t>예제 </a:t>
            </a:r>
            <a:r>
              <a:rPr kumimoji="1" lang="ko-KR" altLang="en-US" dirty="0" err="1"/>
              <a:t>쪼금</a:t>
            </a:r>
            <a:r>
              <a:rPr kumimoji="1" lang="ko-KR" altLang="en-US" dirty="0"/>
              <a:t> 하고</a:t>
            </a:r>
            <a:endParaRPr kumimoji="1" lang="en-US" altLang="ko-KR" dirty="0"/>
          </a:p>
          <a:p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Goal : </a:t>
            </a:r>
            <a:r>
              <a:rPr kumimoji="1" lang="ko-KR" altLang="en-US" dirty="0"/>
              <a:t>영화 정보를 띄워주는 </a:t>
            </a:r>
            <a:r>
              <a:rPr kumimoji="1" lang="ko-KR" altLang="en-US" dirty="0" err="1"/>
              <a:t>웹페이지</a:t>
            </a:r>
            <a:r>
              <a:rPr kumimoji="1" lang="ko-KR" altLang="en-US" dirty="0"/>
              <a:t> 완성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840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추가로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Some</a:t>
            </a:r>
            <a:r>
              <a:rPr kumimoji="1" lang="ko-KR" altLang="en-US" dirty="0"/>
              <a:t> </a:t>
            </a:r>
            <a:r>
              <a:rPr kumimoji="1" lang="en-US" altLang="ko-KR" dirty="0"/>
              <a:t>modern JS</a:t>
            </a:r>
          </a:p>
          <a:p>
            <a:r>
              <a:rPr kumimoji="1" lang="en-US" altLang="ko-KR" dirty="0"/>
              <a:t>React Native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313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3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시작하기</a:t>
            </a:r>
          </a:p>
        </p:txBody>
      </p:sp>
    </p:spTree>
    <p:extLst>
      <p:ext uri="{BB962C8B-B14F-4D97-AF65-F5344CB8AC3E}">
        <p14:creationId xmlns:p14="http://schemas.microsoft.com/office/powerpoint/2010/main" val="2127768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Window Users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>
                <a:hlinkClick r:id="rId2"/>
              </a:rPr>
              <a:t>https://blogs.msdn.microsoft.com/eva/?p=7633</a:t>
            </a:r>
            <a:endParaRPr kumimoji="1" lang="en-US" altLang="ko-KR" dirty="0"/>
          </a:p>
          <a:p>
            <a:r>
              <a:rPr kumimoji="1" lang="en-US" altLang="ko-KR" dirty="0"/>
              <a:t>MUST install Ubuntu bash shell</a:t>
            </a:r>
          </a:p>
        </p:txBody>
      </p:sp>
    </p:spTree>
    <p:extLst>
      <p:ext uri="{BB962C8B-B14F-4D97-AF65-F5344CB8AC3E}">
        <p14:creationId xmlns:p14="http://schemas.microsoft.com/office/powerpoint/2010/main" val="3849691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Requirements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hlinkClick r:id="rId2"/>
              </a:rPr>
              <a:t>https://nodejs.org/en/</a:t>
            </a:r>
            <a:endParaRPr kumimoji="1" lang="en-US" altLang="ko-KR" dirty="0"/>
          </a:p>
          <a:p>
            <a:r>
              <a:rPr kumimoji="1" lang="en-US" altLang="ko-KR" dirty="0">
                <a:hlinkClick r:id="rId3"/>
              </a:rPr>
              <a:t>https://yarnpkg.com/lang/en/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738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 err="1"/>
              <a:t>Jquery</a:t>
            </a:r>
            <a:r>
              <a:rPr kumimoji="1" lang="ko-KR" altLang="en-US" dirty="0"/>
              <a:t> 는 </a:t>
            </a:r>
            <a:r>
              <a:rPr kumimoji="1" lang="en-US" altLang="ko-KR" dirty="0"/>
              <a:t>CDN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불러올 수 있었음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리액트는</a:t>
            </a:r>
            <a:r>
              <a:rPr kumimoji="1" lang="ko-KR" altLang="en-US" dirty="0"/>
              <a:t> 그렇게 사용할 경우 모든 기능을 사용할 수 없음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트랜스파일러가 필요함</a:t>
            </a:r>
            <a:endParaRPr kumimoji="1" lang="en-US" altLang="ko-KR" dirty="0"/>
          </a:p>
          <a:p>
            <a:r>
              <a:rPr kumimoji="1" lang="en-US" altLang="ko-KR" dirty="0"/>
              <a:t>Webpack – module bundler</a:t>
            </a:r>
          </a:p>
          <a:p>
            <a:r>
              <a:rPr kumimoji="1" lang="ko-KR" altLang="en-US" dirty="0"/>
              <a:t>단점</a:t>
            </a:r>
            <a:r>
              <a:rPr kumimoji="1" lang="en-US" altLang="ko-KR" dirty="0"/>
              <a:t>: </a:t>
            </a:r>
            <a:r>
              <a:rPr kumimoji="1" lang="ko-KR" altLang="en-US" dirty="0"/>
              <a:t>초기 세팅이 복잡하고 어려움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680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12371F-2F73-3644-88EB-6FA5EE629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55" y="1690689"/>
            <a:ext cx="8371490" cy="374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70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우리가 사용할 것은</a:t>
            </a:r>
            <a:endParaRPr kumimoji="1" lang="en-US" altLang="ko-KR" dirty="0"/>
          </a:p>
          <a:p>
            <a:r>
              <a:rPr kumimoji="1" lang="en-US" altLang="ko-KR" dirty="0"/>
              <a:t>“Create React App”</a:t>
            </a:r>
            <a:r>
              <a:rPr kumimoji="1" lang="en-US" altLang="ko-KR" dirty="0">
                <a:sym typeface="Wingdings" pitchFamily="2" charset="2"/>
              </a:rPr>
              <a:t>  </a:t>
            </a:r>
            <a:r>
              <a:rPr kumimoji="1" lang="en-US" altLang="ko-KR" dirty="0">
                <a:sym typeface="Wingdings" pitchFamily="2" charset="2"/>
                <a:hlinkClick r:id="rId2"/>
              </a:rPr>
              <a:t>https://github.com/facebook/create-react-app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Configuring</a:t>
            </a:r>
            <a:r>
              <a:rPr kumimoji="1" lang="ko-KR" altLang="en-US" dirty="0">
                <a:sym typeface="Wingdings" pitchFamily="2" charset="2"/>
              </a:rPr>
              <a:t>을 대신 해주기 때문에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바로 코딩을 시작할 수 있음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148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FCA4F9-F2FC-7F4B-887D-C9697B812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04" y="1590488"/>
            <a:ext cx="7213600" cy="18923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0294EC5-F9A1-6344-AD51-E81267DB5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04" y="3126969"/>
            <a:ext cx="72136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34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 err="1"/>
              <a:t>리액트란</a:t>
            </a:r>
            <a:r>
              <a:rPr kumimoji="1" lang="ko-KR" altLang="en-US" dirty="0"/>
              <a:t> 무엇인가</a:t>
            </a:r>
          </a:p>
        </p:txBody>
      </p:sp>
    </p:spTree>
    <p:extLst>
      <p:ext uri="{BB962C8B-B14F-4D97-AF65-F5344CB8AC3E}">
        <p14:creationId xmlns:p14="http://schemas.microsoft.com/office/powerpoint/2010/main" val="345017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</a:t>
            </a:r>
            <a:r>
              <a:rPr kumimoji="1" lang="en-US" altLang="ko-KR" dirty="0"/>
              <a:t> </a:t>
            </a:r>
            <a:r>
              <a:rPr kumimoji="1" lang="ko-KR" altLang="en-US" dirty="0"/>
              <a:t>이전에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Front</a:t>
            </a:r>
            <a:r>
              <a:rPr kumimoji="1" lang="ko-KR" altLang="en-US" dirty="0"/>
              <a:t> </a:t>
            </a:r>
            <a:r>
              <a:rPr kumimoji="1" lang="en-US" altLang="ko-KR" dirty="0"/>
              <a:t>UI</a:t>
            </a:r>
            <a:r>
              <a:rPr kumimoji="1" lang="ko-KR" altLang="en-US" dirty="0"/>
              <a:t> </a:t>
            </a:r>
            <a:r>
              <a:rPr kumimoji="1" lang="en-US" altLang="ko-KR" dirty="0"/>
              <a:t>Library</a:t>
            </a:r>
          </a:p>
          <a:p>
            <a:r>
              <a:rPr kumimoji="1" lang="en-US" altLang="ko-KR" dirty="0"/>
              <a:t>Why we need UI Library?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구조화된 </a:t>
            </a:r>
            <a:r>
              <a:rPr kumimoji="1" lang="ko-KR" altLang="en-US" dirty="0" err="1"/>
              <a:t>프런트엔드를</a:t>
            </a:r>
            <a:r>
              <a:rPr kumimoji="1" lang="ko-KR" altLang="en-US" dirty="0"/>
              <a:t> 위하여</a:t>
            </a:r>
            <a:endParaRPr kumimoji="1" lang="en-US" altLang="ko-KR" dirty="0"/>
          </a:p>
          <a:p>
            <a:r>
              <a:rPr kumimoji="1" lang="en-US" altLang="ko-KR" dirty="0" err="1"/>
              <a:t>Jquery</a:t>
            </a:r>
            <a:r>
              <a:rPr kumimoji="1" lang="en-US" altLang="ko-KR" dirty="0"/>
              <a:t>, AngularJS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357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리액트의</a:t>
            </a:r>
            <a:r>
              <a:rPr kumimoji="1" lang="ko-KR" altLang="en-US" dirty="0"/>
              <a:t> 등장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65F2C7-0A6D-5F47-9EFE-FF80B5AD8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433" y="4497647"/>
            <a:ext cx="1745521" cy="17455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99A06EB-0F1B-914F-992D-732BCD22C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893" y="2203087"/>
            <a:ext cx="2588717" cy="2588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D7CFE39-74A8-DC44-BBF3-61CC61D9D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610" y="5304202"/>
            <a:ext cx="2743200" cy="7366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4101D92-B70E-E542-828D-C90BD6BD0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4549" y="218972"/>
            <a:ext cx="2185649" cy="218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FrontEnd</a:t>
            </a:r>
            <a:r>
              <a:rPr kumimoji="1" lang="en-US" altLang="ko-KR" dirty="0"/>
              <a:t> 3</a:t>
            </a:r>
            <a:r>
              <a:rPr kumimoji="1" lang="ko-KR" altLang="en-US" dirty="0"/>
              <a:t>대장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84B5C2-3A5B-7C4C-B970-C514F94A2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55" y="2702401"/>
            <a:ext cx="2354835" cy="23548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3EF8DED-BA15-EE45-BC1D-FBA99A43A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728" y="2200458"/>
            <a:ext cx="4498544" cy="317355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387EA97-C846-A346-B6C8-451EE9109D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11" r="22893"/>
          <a:stretch/>
        </p:blipFill>
        <p:spPr>
          <a:xfrm>
            <a:off x="6036615" y="2517236"/>
            <a:ext cx="2946943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964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리액트를</a:t>
            </a:r>
            <a:r>
              <a:rPr kumimoji="1" lang="ko-KR" altLang="en-US" dirty="0"/>
              <a:t> 사용하는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No</a:t>
            </a:r>
            <a:r>
              <a:rPr kumimoji="1" lang="ko-KR" altLang="en-US" dirty="0"/>
              <a:t> </a:t>
            </a:r>
            <a:r>
              <a:rPr kumimoji="1" lang="en-US" altLang="ko-KR" dirty="0"/>
              <a:t>framework</a:t>
            </a:r>
            <a:r>
              <a:rPr kumimoji="1" lang="ko-KR" altLang="en-US" dirty="0"/>
              <a:t> </a:t>
            </a:r>
            <a:r>
              <a:rPr kumimoji="1" lang="en-US" altLang="ko-KR" dirty="0"/>
              <a:t>to</a:t>
            </a:r>
            <a:r>
              <a:rPr kumimoji="1" lang="ko-KR" altLang="en-US" dirty="0"/>
              <a:t> </a:t>
            </a:r>
            <a:r>
              <a:rPr kumimoji="1" lang="en-US" altLang="ko-KR" dirty="0"/>
              <a:t>learn</a:t>
            </a:r>
          </a:p>
          <a:p>
            <a:r>
              <a:rPr kumimoji="1" lang="en-US" altLang="ko-KR" dirty="0"/>
              <a:t>Composition</a:t>
            </a:r>
          </a:p>
          <a:p>
            <a:r>
              <a:rPr kumimoji="1" lang="en-US" altLang="ko-KR" dirty="0" err="1"/>
              <a:t>Undirectional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Dataflow</a:t>
            </a:r>
          </a:p>
          <a:p>
            <a:pPr lvl="1"/>
            <a:r>
              <a:rPr kumimoji="1" lang="en-US" altLang="ko-KR" dirty="0"/>
              <a:t>DATA changes UI, UI never changes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525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Component</a:t>
            </a:r>
          </a:p>
          <a:p>
            <a:pPr lvl="1"/>
            <a:r>
              <a:rPr kumimoji="1" lang="ko-KR" altLang="en-US" dirty="0"/>
              <a:t>유지보수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재사용에 유리</a:t>
            </a:r>
            <a:endParaRPr kumimoji="1" lang="en-US" altLang="ko-KR" dirty="0"/>
          </a:p>
          <a:p>
            <a:r>
              <a:rPr kumimoji="1" lang="en-US" altLang="ko-KR" dirty="0"/>
              <a:t>JSX</a:t>
            </a:r>
          </a:p>
          <a:p>
            <a:pPr lvl="1"/>
            <a:r>
              <a:rPr kumimoji="1" lang="en-US" altLang="ko-KR" dirty="0"/>
              <a:t>New JS Grammar</a:t>
            </a:r>
          </a:p>
          <a:p>
            <a:pPr lvl="1"/>
            <a:r>
              <a:rPr kumimoji="1" lang="en-US" altLang="ko-KR" dirty="0"/>
              <a:t>Oriented in XHP</a:t>
            </a:r>
          </a:p>
          <a:p>
            <a:r>
              <a:rPr kumimoji="1" lang="en-US" altLang="ko-KR" dirty="0"/>
              <a:t>Virtual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DOM</a:t>
            </a:r>
          </a:p>
          <a:p>
            <a:pPr lvl="1"/>
            <a:r>
              <a:rPr kumimoji="1" lang="en-US" altLang="ko-KR" dirty="0"/>
              <a:t>Hot Potato</a:t>
            </a:r>
          </a:p>
          <a:p>
            <a:pPr lvl="1"/>
            <a:r>
              <a:rPr kumimoji="1" lang="ko-KR" altLang="en-US" dirty="0"/>
              <a:t>비효율적인 </a:t>
            </a:r>
            <a:r>
              <a:rPr kumimoji="1" lang="en-US" altLang="ko-KR" dirty="0"/>
              <a:t>DOM </a:t>
            </a:r>
            <a:r>
              <a:rPr kumimoji="1" lang="ko-KR" altLang="en-US" dirty="0"/>
              <a:t>조작은 </a:t>
            </a:r>
            <a:r>
              <a:rPr kumimoji="1" lang="ko-KR" altLang="en-US" dirty="0" err="1"/>
              <a:t>느려짐을</a:t>
            </a:r>
            <a:r>
              <a:rPr kumimoji="1" lang="ko-KR" altLang="en-US" dirty="0"/>
              <a:t> 유발</a:t>
            </a:r>
            <a:endParaRPr kumimoji="1" lang="en-US" altLang="ko-KR" dirty="0"/>
          </a:p>
          <a:p>
            <a:r>
              <a:rPr kumimoji="1" lang="en-US" altLang="ko-KR" dirty="0"/>
              <a:t>Focus on View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456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심화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Virtual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DOM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브라우저의 </a:t>
            </a:r>
            <a:r>
              <a:rPr kumimoji="1" lang="en-US" altLang="ko-KR" dirty="0"/>
              <a:t>Workflow</a:t>
            </a:r>
          </a:p>
          <a:p>
            <a:r>
              <a:rPr kumimoji="1" lang="en-US" altLang="ko-KR" dirty="0"/>
              <a:t>DOM Tree</a:t>
            </a:r>
            <a:r>
              <a:rPr kumimoji="1" lang="ko-KR" altLang="en-US" dirty="0"/>
              <a:t>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Render Tree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Layout  Painting</a:t>
            </a:r>
          </a:p>
          <a:p>
            <a:r>
              <a:rPr kumimoji="1" lang="en-US" altLang="ko-KR" dirty="0">
                <a:sym typeface="Wingdings" pitchFamily="2" charset="2"/>
              </a:rPr>
              <a:t>DOM Tree : </a:t>
            </a:r>
            <a:r>
              <a:rPr kumimoji="1" lang="ko-KR" altLang="en-US" dirty="0">
                <a:sym typeface="Wingdings" pitchFamily="2" charset="2"/>
              </a:rPr>
              <a:t>브라우저가 </a:t>
            </a:r>
            <a:r>
              <a:rPr kumimoji="1" lang="en-US" altLang="ko-KR" dirty="0">
                <a:sym typeface="Wingdings" pitchFamily="2" charset="2"/>
              </a:rPr>
              <a:t>HTML element</a:t>
            </a:r>
            <a:r>
              <a:rPr kumimoji="1" lang="ko-KR" altLang="en-US" dirty="0">
                <a:sym typeface="Wingdings" pitchFamily="2" charset="2"/>
              </a:rPr>
              <a:t>와 연관된 트리를 생성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Render Tree : </a:t>
            </a:r>
            <a:r>
              <a:rPr kumimoji="1" lang="ko-KR" altLang="en-US" dirty="0">
                <a:sym typeface="Wingdings" pitchFamily="2" charset="2"/>
              </a:rPr>
              <a:t>스타일 정보를 이용하여 새로운 트리를 생성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Layout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: </a:t>
            </a:r>
            <a:r>
              <a:rPr kumimoji="1" lang="ko-KR" altLang="en-US" dirty="0">
                <a:sym typeface="Wingdings" pitchFamily="2" charset="2"/>
              </a:rPr>
              <a:t>스크린에 위치를 잡음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Painting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: </a:t>
            </a:r>
            <a:r>
              <a:rPr kumimoji="1" lang="ko-KR" altLang="en-US" dirty="0">
                <a:sym typeface="Wingdings" pitchFamily="2" charset="2"/>
              </a:rPr>
              <a:t>요소에 색을 칠함</a:t>
            </a:r>
            <a:r>
              <a:rPr kumimoji="1" lang="en-US" altLang="ko-KR" dirty="0">
                <a:sym typeface="Wingdings" pitchFamily="2" charset="2"/>
              </a:rPr>
              <a:t>.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59B4A0-F78B-2642-B6EB-B1E4C78CD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583" y="212457"/>
            <a:ext cx="3202836" cy="147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073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심화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Virtual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DOM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Virtual DOM </a:t>
            </a:r>
            <a:r>
              <a:rPr kumimoji="1" lang="ko-KR" altLang="en-US" dirty="0"/>
              <a:t>의 등장</a:t>
            </a:r>
            <a:endParaRPr kumimoji="1" lang="en-US" altLang="ko-KR" dirty="0"/>
          </a:p>
          <a:p>
            <a:r>
              <a:rPr kumimoji="1" lang="en-US" altLang="ko-KR" dirty="0"/>
              <a:t>“DOM</a:t>
            </a:r>
            <a:r>
              <a:rPr kumimoji="1" lang="ko-KR" altLang="en-US" dirty="0"/>
              <a:t>의 문제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50</a:t>
            </a:r>
            <a:r>
              <a:rPr kumimoji="1" lang="ko-KR" altLang="en-US" dirty="0"/>
              <a:t>개의 노드를 수정하면 </a:t>
            </a:r>
            <a:r>
              <a:rPr kumimoji="1" lang="en-US" altLang="ko-KR" dirty="0"/>
              <a:t>50</a:t>
            </a:r>
            <a:r>
              <a:rPr kumimoji="1" lang="ko-KR" altLang="en-US" dirty="0"/>
              <a:t>번의 레이아웃 재계산과 </a:t>
            </a:r>
            <a:r>
              <a:rPr kumimoji="1" lang="en-US" altLang="ko-KR" dirty="0"/>
              <a:t>50</a:t>
            </a:r>
            <a:r>
              <a:rPr kumimoji="1" lang="ko-KR" altLang="en-US" dirty="0"/>
              <a:t>번의 </a:t>
            </a:r>
            <a:r>
              <a:rPr kumimoji="1" lang="ko-KR" altLang="en-US" dirty="0" err="1"/>
              <a:t>리렌더링을</a:t>
            </a:r>
            <a:r>
              <a:rPr kumimoji="1" lang="ko-KR" altLang="en-US" dirty="0"/>
              <a:t> 초래</a:t>
            </a:r>
            <a:endParaRPr kumimoji="1" lang="en-US" altLang="ko-KR" dirty="0"/>
          </a:p>
          <a:p>
            <a:pPr lvl="1"/>
            <a:r>
              <a:rPr kumimoji="1" lang="ko-KR" altLang="en-US" dirty="0" err="1"/>
              <a:t>돔트리</a:t>
            </a:r>
            <a:r>
              <a:rPr kumimoji="1" lang="ko-KR" altLang="en-US" dirty="0"/>
              <a:t> 수정 이후의 일들이 많은 리소스를 소모</a:t>
            </a:r>
            <a:endParaRPr kumimoji="1" lang="en-US" altLang="ko-KR" dirty="0"/>
          </a:p>
          <a:p>
            <a:r>
              <a:rPr kumimoji="1" lang="en-US" altLang="ko-KR" dirty="0"/>
              <a:t>Virtual DOM</a:t>
            </a:r>
          </a:p>
          <a:p>
            <a:pPr lvl="1"/>
            <a:r>
              <a:rPr kumimoji="1" lang="ko-KR" altLang="en-US" dirty="0"/>
              <a:t>변화가 일어나면 가상 돔 트리에 적용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이 가상 돔 트리는 레이아웃과 렌더링이 없음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변화가 끝나면 이것을 </a:t>
            </a:r>
            <a:r>
              <a:rPr kumimoji="1" lang="en-US" altLang="ko-KR" dirty="0"/>
              <a:t>DOM</a:t>
            </a:r>
            <a:r>
              <a:rPr kumimoji="1" lang="ko-KR" altLang="en-US" dirty="0"/>
              <a:t>과 비교하여 수정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555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1508</TotalTime>
  <Words>339</Words>
  <Application>Microsoft Macintosh PowerPoint</Application>
  <PresentationFormat>화면 슬라이드 쇼(4:3)</PresentationFormat>
  <Paragraphs>90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맑은 고딕</vt:lpstr>
      <vt:lpstr>Arial</vt:lpstr>
      <vt:lpstr>Calibri</vt:lpstr>
      <vt:lpstr>Calibri Light</vt:lpstr>
      <vt:lpstr>Wingdings</vt:lpstr>
      <vt:lpstr>Office 테마</vt:lpstr>
      <vt:lpstr>리액트</vt:lpstr>
      <vt:lpstr>Part 1</vt:lpstr>
      <vt:lpstr>리액트 이전에</vt:lpstr>
      <vt:lpstr>리액트의 등장</vt:lpstr>
      <vt:lpstr>FrontEnd 3대장</vt:lpstr>
      <vt:lpstr>리액트를 사용하는 이유</vt:lpstr>
      <vt:lpstr>리액트 – 특징</vt:lpstr>
      <vt:lpstr>심화 – Virtual DOM</vt:lpstr>
      <vt:lpstr>심화 – Virtual DOM</vt:lpstr>
      <vt:lpstr>Part 2</vt:lpstr>
      <vt:lpstr>강의 컨셉</vt:lpstr>
      <vt:lpstr>추가로</vt:lpstr>
      <vt:lpstr>Part 3</vt:lpstr>
      <vt:lpstr>Window Users</vt:lpstr>
      <vt:lpstr>Requirements</vt:lpstr>
      <vt:lpstr>설정하기</vt:lpstr>
      <vt:lpstr>설정하기</vt:lpstr>
      <vt:lpstr>설정하기</vt:lpstr>
      <vt:lpstr>설정하기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리액트</dc:title>
  <dc:creator>송동욱</dc:creator>
  <cp:lastModifiedBy>송동욱</cp:lastModifiedBy>
  <cp:revision>13</cp:revision>
  <dcterms:created xsi:type="dcterms:W3CDTF">2018-09-12T11:11:00Z</dcterms:created>
  <dcterms:modified xsi:type="dcterms:W3CDTF">2018-09-15T08:09:11Z</dcterms:modified>
</cp:coreProperties>
</file>

<file path=docProps/thumbnail.jpeg>
</file>